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347" r:id="rId3"/>
    <p:sldId id="360" r:id="rId4"/>
    <p:sldId id="348" r:id="rId5"/>
    <p:sldId id="350" r:id="rId6"/>
    <p:sldId id="355" r:id="rId7"/>
    <p:sldId id="321" r:id="rId8"/>
    <p:sldId id="328" r:id="rId9"/>
    <p:sldId id="331" r:id="rId10"/>
    <p:sldId id="332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5520" autoAdjust="0"/>
  </p:normalViewPr>
  <p:slideViewPr>
    <p:cSldViewPr snapToGrid="0" snapToObjects="1">
      <p:cViewPr varScale="1">
        <p:scale>
          <a:sx n="97" d="100"/>
          <a:sy n="97" d="100"/>
        </p:scale>
        <p:origin x="88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65FDF2-C7E8-734D-922F-0FFE02B7DB92}" type="datetimeFigureOut">
              <a:rPr lang="en-US" smtClean="0"/>
              <a:t>8/22/19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321F45-0C95-8D48-A5FA-0EA82D37C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40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82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916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987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810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71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13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896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06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21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55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8/22/19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843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8/22/19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286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8/22/19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15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8/22/19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71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8/22/19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296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8/22/19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083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ABEB1-F4E1-8D4F-AAF0-EE6096FE7186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757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97018" y="846627"/>
            <a:ext cx="5361181" cy="3039573"/>
          </a:xfrm>
        </p:spPr>
        <p:txBody>
          <a:bodyPr>
            <a:normAutofit/>
          </a:bodyPr>
          <a:lstStyle/>
          <a:p>
            <a:r>
              <a:rPr lang="en-US" dirty="0"/>
              <a:t>VITA San Antonio</a:t>
            </a:r>
            <a:br>
              <a:rPr lang="en-US" dirty="0"/>
            </a:br>
            <a:r>
              <a:rPr lang="en-US" dirty="0"/>
              <a:t>VITA SA App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1365" y="3886200"/>
            <a:ext cx="4237180" cy="17526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10" y="596001"/>
            <a:ext cx="2682908" cy="268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71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10" y="1773637"/>
            <a:ext cx="3657600" cy="365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EB012B-51F8-B245-9E26-9EDFCC88C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77" y="0"/>
            <a:ext cx="38576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60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an App?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4983161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Improve client experience</a:t>
            </a:r>
          </a:p>
          <a:p>
            <a:pPr lvl="1"/>
            <a:r>
              <a:rPr lang="en-US" dirty="0"/>
              <a:t>Find a convenient site and view open dates and times</a:t>
            </a:r>
          </a:p>
          <a:p>
            <a:pPr lvl="1"/>
            <a:r>
              <a:rPr lang="en-US" dirty="0"/>
              <a:t>Reduced wait times by getting volunteers to sites that need them</a:t>
            </a:r>
          </a:p>
          <a:p>
            <a:pPr lvl="1"/>
            <a:r>
              <a:rPr lang="en-US" dirty="0"/>
              <a:t>Allow clients to provide feedback</a:t>
            </a:r>
          </a:p>
          <a:p>
            <a:r>
              <a:rPr lang="en-US" b="1" dirty="0"/>
              <a:t>Improve volunteer experience</a:t>
            </a:r>
          </a:p>
          <a:p>
            <a:pPr lvl="1"/>
            <a:r>
              <a:rPr lang="en-US" dirty="0"/>
              <a:t>Visibility to all sites, open dates and times</a:t>
            </a:r>
          </a:p>
          <a:p>
            <a:pPr lvl="1"/>
            <a:r>
              <a:rPr lang="en-US" dirty="0"/>
              <a:t>Simplified logging of hours worked</a:t>
            </a:r>
          </a:p>
          <a:p>
            <a:pPr lvl="1"/>
            <a:r>
              <a:rPr lang="en-US" dirty="0"/>
              <a:t>Allow volunteers to provide feedback</a:t>
            </a:r>
          </a:p>
          <a:p>
            <a:pPr lvl="1"/>
            <a:r>
              <a:rPr lang="en-US" dirty="0"/>
              <a:t>Receive notifications on sites that need help</a:t>
            </a:r>
          </a:p>
          <a:p>
            <a:r>
              <a:rPr lang="en-US" b="1" dirty="0"/>
              <a:t>Improve Site Operations</a:t>
            </a:r>
          </a:p>
          <a:p>
            <a:pPr lvl="1"/>
            <a:r>
              <a:rPr lang="en-US" dirty="0"/>
              <a:t>Make it easy to confirm certification status for volunteers</a:t>
            </a:r>
          </a:p>
          <a:p>
            <a:r>
              <a:rPr lang="en-US" b="1" dirty="0"/>
              <a:t>Encourage volunteers to report hours worked</a:t>
            </a:r>
          </a:p>
        </p:txBody>
      </p:sp>
      <p:pic>
        <p:nvPicPr>
          <p:cNvPr id="4" name="Picture 3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04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1B942-9EA4-7347-BC13-E89535ADD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 Antonio App and on the 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6EFBD-CD3A-A944-AA7B-ADC1A17FE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296" y="1600200"/>
            <a:ext cx="5299118" cy="4983162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Clients: </a:t>
            </a:r>
          </a:p>
          <a:p>
            <a:pPr lvl="1"/>
            <a:r>
              <a:rPr lang="en-US" dirty="0"/>
              <a:t>Web: </a:t>
            </a:r>
            <a:r>
              <a:rPr lang="en-US" dirty="0" err="1"/>
              <a:t>vitasa.org</a:t>
            </a:r>
            <a:endParaRPr lang="en-US" dirty="0"/>
          </a:p>
          <a:p>
            <a:pPr lvl="1"/>
            <a:r>
              <a:rPr lang="en-US" dirty="0"/>
              <a:t>General information on sites, what to bring, etc.</a:t>
            </a:r>
          </a:p>
          <a:p>
            <a:pPr lvl="1"/>
            <a:r>
              <a:rPr lang="en-US" dirty="0"/>
              <a:t>App: for phone &amp; tablet (iOS and Android)</a:t>
            </a:r>
          </a:p>
          <a:p>
            <a:r>
              <a:rPr lang="en-US" b="1" dirty="0"/>
              <a:t>Volunteers</a:t>
            </a:r>
          </a:p>
          <a:p>
            <a:pPr lvl="1"/>
            <a:r>
              <a:rPr lang="en-US" dirty="0"/>
              <a:t>Web: Volunteer-</a:t>
            </a:r>
            <a:r>
              <a:rPr lang="en-US" dirty="0" err="1"/>
              <a:t>savvy.com</a:t>
            </a:r>
            <a:endParaRPr lang="en-US" dirty="0"/>
          </a:p>
          <a:p>
            <a:pPr lvl="1"/>
            <a:r>
              <a:rPr lang="en-US" dirty="0"/>
              <a:t>App: for phone &amp; tablet (iOS and Android)</a:t>
            </a:r>
          </a:p>
          <a:p>
            <a:r>
              <a:rPr lang="en-US" b="1" dirty="0"/>
              <a:t>How to get the App</a:t>
            </a:r>
          </a:p>
          <a:p>
            <a:pPr lvl="1"/>
            <a:r>
              <a:rPr lang="en-US" dirty="0"/>
              <a:t>Available in platform App store</a:t>
            </a:r>
          </a:p>
          <a:p>
            <a:r>
              <a:rPr lang="en-US" dirty="0"/>
              <a:t>Can use either app or web</a:t>
            </a:r>
          </a:p>
          <a:p>
            <a:r>
              <a:rPr lang="en-US" dirty="0"/>
              <a:t>Zero client information collected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48A67E-9E76-264B-8A50-BF388AA28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414" y="2051546"/>
            <a:ext cx="3109386" cy="275490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338500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0928" y="1970077"/>
            <a:ext cx="8445872" cy="34500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VITA App and Website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8506" y="4708216"/>
            <a:ext cx="49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iOS</a:t>
            </a:r>
            <a:endParaRPr lang="en-US" dirty="0"/>
          </a:p>
        </p:txBody>
      </p:sp>
      <p:pic>
        <p:nvPicPr>
          <p:cNvPr id="7" name="Picture 6" descr="Screenshot_15069705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663" y="2395602"/>
            <a:ext cx="1238510" cy="20641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/>
          <p:cNvSpPr txBox="1"/>
          <p:nvPr/>
        </p:nvSpPr>
        <p:spPr>
          <a:xfrm>
            <a:off x="2641776" y="4708216"/>
            <a:ext cx="937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Android</a:t>
            </a:r>
          </a:p>
        </p:txBody>
      </p:sp>
      <p:pic>
        <p:nvPicPr>
          <p:cNvPr id="20" name="Picture 19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570864" y="1165821"/>
            <a:ext cx="4119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Volunteers &amp; Site Coordinators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95205" y="4708216"/>
            <a:ext cx="618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3FDC8E-2A40-484C-B415-E511470EDA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900" y="2377959"/>
            <a:ext cx="1218289" cy="21658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F0574A-4CA6-A849-B9E7-487384FE18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0722" y="2395601"/>
            <a:ext cx="3583082" cy="208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458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51"/>
            <a:ext cx="7987700" cy="966300"/>
          </a:xfrm>
        </p:spPr>
        <p:txBody>
          <a:bodyPr/>
          <a:lstStyle/>
          <a:p>
            <a:r>
              <a:rPr lang="en-US" dirty="0"/>
              <a:t>App Installation - Google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106" y="991451"/>
            <a:ext cx="4611968" cy="4525963"/>
          </a:xfrm>
        </p:spPr>
        <p:txBody>
          <a:bodyPr/>
          <a:lstStyle/>
          <a:p>
            <a:r>
              <a:rPr lang="en-US" dirty="0"/>
              <a:t>Open Google Play Store</a:t>
            </a:r>
          </a:p>
          <a:p>
            <a:r>
              <a:rPr lang="en-US" dirty="0"/>
              <a:t>Search for “vita </a:t>
            </a:r>
            <a:r>
              <a:rPr lang="en-US" dirty="0" err="1"/>
              <a:t>sa</a:t>
            </a:r>
            <a:r>
              <a:rPr lang="en-US" dirty="0"/>
              <a:t>”</a:t>
            </a:r>
          </a:p>
          <a:p>
            <a:r>
              <a:rPr lang="en-US" dirty="0"/>
              <a:t>Select VITA SA</a:t>
            </a:r>
          </a:p>
          <a:p>
            <a:r>
              <a:rPr lang="en-US" dirty="0"/>
              <a:t>Then “Install”</a:t>
            </a:r>
          </a:p>
        </p:txBody>
      </p:sp>
      <p:pic>
        <p:nvPicPr>
          <p:cNvPr id="4" name="Picture 3" descr="Screen Shot 2018-01-02 at 5.38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222" y="1504234"/>
            <a:ext cx="2730500" cy="685800"/>
          </a:xfrm>
          <a:prstGeom prst="rect">
            <a:avLst/>
          </a:prstGeom>
        </p:spPr>
      </p:pic>
      <p:pic>
        <p:nvPicPr>
          <p:cNvPr id="6" name="Picture 5" descr="Screenshot_2018-01-02-20-32-1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58"/>
          <a:stretch/>
        </p:blipFill>
        <p:spPr>
          <a:xfrm>
            <a:off x="545076" y="3386529"/>
            <a:ext cx="3713699" cy="33077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 descr="Screenshot_2018-01-02-20-32-26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5" b="7574"/>
          <a:stretch/>
        </p:blipFill>
        <p:spPr>
          <a:xfrm>
            <a:off x="5284654" y="1281088"/>
            <a:ext cx="3673220" cy="54132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402204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- Apple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802" y="1596255"/>
            <a:ext cx="5681508" cy="4525963"/>
          </a:xfrm>
        </p:spPr>
        <p:txBody>
          <a:bodyPr/>
          <a:lstStyle/>
          <a:p>
            <a:r>
              <a:rPr lang="en-US" dirty="0"/>
              <a:t>Search for “vita </a:t>
            </a:r>
            <a:r>
              <a:rPr lang="en-US" dirty="0" err="1"/>
              <a:t>sa</a:t>
            </a:r>
            <a:r>
              <a:rPr lang="en-US" dirty="0"/>
              <a:t>”</a:t>
            </a:r>
          </a:p>
          <a:p>
            <a:r>
              <a:rPr lang="en-US" dirty="0"/>
              <a:t>“VITA Volunteer Management”</a:t>
            </a:r>
          </a:p>
          <a:p>
            <a:r>
              <a:rPr lang="en-US" dirty="0"/>
              <a:t>Touch “Get” (it’s free)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 descr="Screen Shot 2018-01-02 at 8.29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847" y="0"/>
            <a:ext cx="1739900" cy="1803400"/>
          </a:xfrm>
          <a:prstGeom prst="rect">
            <a:avLst/>
          </a:prstGeom>
        </p:spPr>
      </p:pic>
      <p:pic>
        <p:nvPicPr>
          <p:cNvPr id="4" name="Picture 3" descr="IMG_12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021" y="1803399"/>
            <a:ext cx="2786598" cy="49564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930195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272" y="274638"/>
            <a:ext cx="7474527" cy="1143000"/>
          </a:xfrm>
        </p:spPr>
        <p:txBody>
          <a:bodyPr/>
          <a:lstStyle/>
          <a:p>
            <a:r>
              <a:rPr lang="en-US" dirty="0"/>
              <a:t>VITA SA App</a:t>
            </a:r>
          </a:p>
        </p:txBody>
      </p:sp>
      <p:pic>
        <p:nvPicPr>
          <p:cNvPr id="3" name="Picture 2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5403549" y="1847326"/>
            <a:ext cx="3295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 notifications from volunteer management office on changes to preferred site or general news.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FB00FEA-7EA8-4849-B2BF-155EC803A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91" y="2704443"/>
            <a:ext cx="1174619" cy="2088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AD2796-733C-8D4F-B867-5841BCCB5F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6632" y="4017248"/>
            <a:ext cx="1170432" cy="20818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DF9CD2-9527-8148-A234-FA3B7B26E9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8183" y="4017248"/>
            <a:ext cx="1170432" cy="2081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1D4481-F02B-CA45-8B4F-D579D6A2AC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9734" y="4017246"/>
            <a:ext cx="1170432" cy="20818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3AC5B8-850C-1B46-A868-ED139D7400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6632" y="1496329"/>
            <a:ext cx="1170432" cy="20818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1130F2-889F-0645-A178-A61A9F6589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8183" y="1489926"/>
            <a:ext cx="1170432" cy="20807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341D51-9333-BB47-B423-5EE087B284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69734" y="1489925"/>
            <a:ext cx="1170432" cy="208076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E3F169C-D483-3842-AE40-D7E9991228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03549" y="4017245"/>
            <a:ext cx="1170432" cy="20818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CD533CA-B41D-2D47-BAC1-51FF19A299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12836" y="4017244"/>
            <a:ext cx="1170432" cy="208180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8147ACA-A446-4A47-9E0E-6B65357948D2}"/>
              </a:ext>
            </a:extLst>
          </p:cNvPr>
          <p:cNvSpPr txBox="1"/>
          <p:nvPr/>
        </p:nvSpPr>
        <p:spPr>
          <a:xfrm>
            <a:off x="1426632" y="3567726"/>
            <a:ext cx="1170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Sites Map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F3E577-7FC6-D745-849B-86420D26D023}"/>
              </a:ext>
            </a:extLst>
          </p:cNvPr>
          <p:cNvSpPr txBox="1"/>
          <p:nvPr/>
        </p:nvSpPr>
        <p:spPr>
          <a:xfrm>
            <a:off x="2748183" y="3578138"/>
            <a:ext cx="1269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Sites Details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D46030-D28C-684C-A8C1-2F49A6811FB0}"/>
              </a:ext>
            </a:extLst>
          </p:cNvPr>
          <p:cNvSpPr txBox="1"/>
          <p:nvPr/>
        </p:nvSpPr>
        <p:spPr>
          <a:xfrm>
            <a:off x="4020343" y="3573520"/>
            <a:ext cx="1383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Sites Calendar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786C89D-88D1-234A-8D71-4D301842C504}"/>
              </a:ext>
            </a:extLst>
          </p:cNvPr>
          <p:cNvSpPr txBox="1"/>
          <p:nvPr/>
        </p:nvSpPr>
        <p:spPr>
          <a:xfrm>
            <a:off x="1426632" y="6099053"/>
            <a:ext cx="1170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Volunteer Home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CADDDE-86A0-184A-84D7-C77690B1ECB6}"/>
              </a:ext>
            </a:extLst>
          </p:cNvPr>
          <p:cNvSpPr txBox="1"/>
          <p:nvPr/>
        </p:nvSpPr>
        <p:spPr>
          <a:xfrm>
            <a:off x="2689467" y="6099053"/>
            <a:ext cx="1170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Volunteer Hours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45623E3-8C49-274F-B6C9-C64F18F827E5}"/>
              </a:ext>
            </a:extLst>
          </p:cNvPr>
          <p:cNvSpPr txBox="1"/>
          <p:nvPr/>
        </p:nvSpPr>
        <p:spPr>
          <a:xfrm>
            <a:off x="3993499" y="6099053"/>
            <a:ext cx="1344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Volunteer Work Log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5E2CC9-EECF-A142-8F3A-14358309D022}"/>
              </a:ext>
            </a:extLst>
          </p:cNvPr>
          <p:cNvSpPr txBox="1"/>
          <p:nvPr/>
        </p:nvSpPr>
        <p:spPr>
          <a:xfrm>
            <a:off x="5403549" y="6109337"/>
            <a:ext cx="1170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Settings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0552E1C-69B4-FC44-A9FD-E62A80F1EC37}"/>
              </a:ext>
            </a:extLst>
          </p:cNvPr>
          <p:cNvSpPr txBox="1"/>
          <p:nvPr/>
        </p:nvSpPr>
        <p:spPr>
          <a:xfrm>
            <a:off x="6712836" y="6119621"/>
            <a:ext cx="1170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Suggestions</a:t>
            </a:r>
          </a:p>
        </p:txBody>
      </p:sp>
    </p:spTree>
    <p:extLst>
      <p:ext uri="{BB962C8B-B14F-4D97-AF65-F5344CB8AC3E}">
        <p14:creationId xmlns:p14="http://schemas.microsoft.com/office/powerpoint/2010/main" val="2104065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VITA App Operation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Volunteers are entered in the system at the start of training but with no certifications</a:t>
            </a:r>
          </a:p>
          <a:p>
            <a:r>
              <a:rPr lang="en-US" dirty="0"/>
              <a:t>On successful completion of IRS test, staff updates certifications in volunteer record</a:t>
            </a:r>
          </a:p>
          <a:p>
            <a:r>
              <a:rPr lang="en-US" dirty="0"/>
              <a:t>Admin staff updates sites along with site calendar (open dates and times) as needed</a:t>
            </a:r>
          </a:p>
        </p:txBody>
      </p:sp>
      <p:pic>
        <p:nvPicPr>
          <p:cNvPr id="4" name="Picture 3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43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18857" y="193543"/>
            <a:ext cx="6636851" cy="1143000"/>
          </a:xfrm>
        </p:spPr>
        <p:txBody>
          <a:bodyPr/>
          <a:lstStyle/>
          <a:p>
            <a:pPr algn="l"/>
            <a:r>
              <a:rPr lang="en-US" dirty="0"/>
              <a:t>VITA SA App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4638" y="3231239"/>
            <a:ext cx="48463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Encourage volunteers to go to the sites that need help.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65995" y="4289887"/>
            <a:ext cx="3197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(and away from sites that don’t)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1654" y="1273477"/>
            <a:ext cx="48201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b="1" i="1" dirty="0"/>
              <a:t>Optimize the customer experience by fully utilizing staff, sites, and volunteers.</a:t>
            </a:r>
          </a:p>
        </p:txBody>
      </p:sp>
      <p:pic>
        <p:nvPicPr>
          <p:cNvPr id="12" name="Picture 11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B7557B-1F46-5842-9BD1-EFF964E62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1805" y="387353"/>
            <a:ext cx="3197772" cy="56877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E34530-06AA-7B42-8959-4A5E50FD1B0E}"/>
              </a:ext>
            </a:extLst>
          </p:cNvPr>
          <p:cNvSpPr txBox="1"/>
          <p:nvPr/>
        </p:nvSpPr>
        <p:spPr>
          <a:xfrm>
            <a:off x="635456" y="4853029"/>
            <a:ext cx="48463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For more information:</a:t>
            </a:r>
          </a:p>
          <a:p>
            <a:r>
              <a:rPr lang="en-US" sz="3200" dirty="0" err="1"/>
              <a:t>billy.cox@zsquared.net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62926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3184</TotalTime>
  <Words>342</Words>
  <Application>Microsoft Macintosh PowerPoint</Application>
  <PresentationFormat>On-screen Show (4:3)</PresentationFormat>
  <Paragraphs>65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VITA San Antonio VITA SA App</vt:lpstr>
      <vt:lpstr>Why an App?</vt:lpstr>
      <vt:lpstr>San Antonio App and on the Web</vt:lpstr>
      <vt:lpstr>VITA App and Website</vt:lpstr>
      <vt:lpstr>App Installation - Google</vt:lpstr>
      <vt:lpstr>Installation - Apple</vt:lpstr>
      <vt:lpstr>VITA SA App</vt:lpstr>
      <vt:lpstr>VITA App Operation</vt:lpstr>
      <vt:lpstr>VITA SA App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Billy Cox</dc:creator>
  <cp:lastModifiedBy>Billy Cox</cp:lastModifiedBy>
  <cp:revision>75</cp:revision>
  <dcterms:created xsi:type="dcterms:W3CDTF">2017-09-15T13:12:41Z</dcterms:created>
  <dcterms:modified xsi:type="dcterms:W3CDTF">2019-08-23T00:48:22Z</dcterms:modified>
</cp:coreProperties>
</file>